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336" r:id="rId31"/>
    <p:sldId id="333" r:id="rId32"/>
    <p:sldId id="292" r:id="rId33"/>
    <p:sldId id="293" r:id="rId34"/>
    <p:sldId id="295" r:id="rId35"/>
    <p:sldId id="334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32" r:id="rId50"/>
    <p:sldId id="318" r:id="rId51"/>
    <p:sldId id="331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FFFF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12/7/2011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12/7/2011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12/7/2011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12/7/2011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079242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3263</Words>
  <Application>Microsoft Office PowerPoint</Application>
  <PresentationFormat>On-screen Show (4:3)</PresentationFormat>
  <Paragraphs>677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283</cp:revision>
  <dcterms:created xsi:type="dcterms:W3CDTF">2006-08-16T00:00:00Z</dcterms:created>
  <dcterms:modified xsi:type="dcterms:W3CDTF">2011-12-07T18:51:04Z</dcterms:modified>
</cp:coreProperties>
</file>